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sldIdLst>
    <p:sldId id="256" r:id="rId5"/>
    <p:sldId id="257" r:id="rId6"/>
    <p:sldId id="264" r:id="rId7"/>
    <p:sldId id="258" r:id="rId8"/>
    <p:sldId id="259" r:id="rId9"/>
    <p:sldId id="260" r:id="rId10"/>
    <p:sldId id="261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68"/>
    <p:restoredTop sz="96327"/>
  </p:normalViewPr>
  <p:slideViewPr>
    <p:cSldViewPr snapToGrid="0" snapToObjects="1">
      <p:cViewPr varScale="1">
        <p:scale>
          <a:sx n="66" d="100"/>
          <a:sy n="66" d="100"/>
        </p:scale>
        <p:origin x="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0538B0-7C7B-444C-9720-9628F7969BE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2D21E56-A6A3-4B82-8B10-E59174E8F8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Business Understanding</a:t>
          </a:r>
        </a:p>
      </dgm:t>
    </dgm:pt>
    <dgm:pt modelId="{DD6C47EF-FDAD-4316-942D-2EFA7546409C}" type="parTrans" cxnId="{F5D9554C-F797-4747-A76D-0734CDAC888D}">
      <dgm:prSet/>
      <dgm:spPr/>
      <dgm:t>
        <a:bodyPr/>
        <a:lstStyle/>
        <a:p>
          <a:endParaRPr lang="en-US"/>
        </a:p>
      </dgm:t>
    </dgm:pt>
    <dgm:pt modelId="{054808CF-DAC0-42B7-8AD3-CEEF915E0B46}" type="sibTrans" cxnId="{F5D9554C-F797-4747-A76D-0734CDAC888D}">
      <dgm:prSet/>
      <dgm:spPr/>
      <dgm:t>
        <a:bodyPr/>
        <a:lstStyle/>
        <a:p>
          <a:endParaRPr lang="en-US"/>
        </a:p>
      </dgm:t>
    </dgm:pt>
    <dgm:pt modelId="{946679FC-FC71-4529-BF51-D95E2B25EA7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Objectives &amp; Approach</a:t>
          </a:r>
        </a:p>
      </dgm:t>
    </dgm:pt>
    <dgm:pt modelId="{B41BB023-9FE9-4D9D-A5A0-A25C900A004F}" type="parTrans" cxnId="{56A01EB1-77BA-46AC-A9A7-564838449D7C}">
      <dgm:prSet/>
      <dgm:spPr/>
      <dgm:t>
        <a:bodyPr/>
        <a:lstStyle/>
        <a:p>
          <a:endParaRPr lang="en-US"/>
        </a:p>
      </dgm:t>
    </dgm:pt>
    <dgm:pt modelId="{DECD3D55-FB3F-4A44-B007-CF1300FE76C9}" type="sibTrans" cxnId="{56A01EB1-77BA-46AC-A9A7-564838449D7C}">
      <dgm:prSet/>
      <dgm:spPr/>
      <dgm:t>
        <a:bodyPr/>
        <a:lstStyle/>
        <a:p>
          <a:endParaRPr lang="en-US"/>
        </a:p>
      </dgm:t>
    </dgm:pt>
    <dgm:pt modelId="{B4DC7AC0-D816-4D1E-9032-528A1F95E22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Understanding</a:t>
          </a:r>
        </a:p>
      </dgm:t>
    </dgm:pt>
    <dgm:pt modelId="{9A501F46-0581-4F95-AF9F-8B3332CA88B3}" type="parTrans" cxnId="{EAC1F462-B0A8-4A45-AD44-10707C2BE5A7}">
      <dgm:prSet/>
      <dgm:spPr/>
      <dgm:t>
        <a:bodyPr/>
        <a:lstStyle/>
        <a:p>
          <a:endParaRPr lang="en-US"/>
        </a:p>
      </dgm:t>
    </dgm:pt>
    <dgm:pt modelId="{C03DDEB9-D004-47C8-87B7-7615D3019C47}" type="sibTrans" cxnId="{EAC1F462-B0A8-4A45-AD44-10707C2BE5A7}">
      <dgm:prSet/>
      <dgm:spPr/>
      <dgm:t>
        <a:bodyPr/>
        <a:lstStyle/>
        <a:p>
          <a:endParaRPr lang="en-US"/>
        </a:p>
      </dgm:t>
    </dgm:pt>
    <dgm:pt modelId="{39A2238D-1502-4420-8925-2BCA53464DFC}" type="pres">
      <dgm:prSet presAssocID="{9A0538B0-7C7B-444C-9720-9628F7969BE1}" presName="root" presStyleCnt="0">
        <dgm:presLayoutVars>
          <dgm:dir/>
          <dgm:resizeHandles val="exact"/>
        </dgm:presLayoutVars>
      </dgm:prSet>
      <dgm:spPr/>
    </dgm:pt>
    <dgm:pt modelId="{C5C25D10-7AD2-4753-8797-D9A5BD9E15BF}" type="pres">
      <dgm:prSet presAssocID="{52D21E56-A6A3-4B82-8B10-E59174E8F8DE}" presName="compNode" presStyleCnt="0"/>
      <dgm:spPr/>
    </dgm:pt>
    <dgm:pt modelId="{AF5016A8-9C33-4160-B391-5B941F14559D}" type="pres">
      <dgm:prSet presAssocID="{52D21E56-A6A3-4B82-8B10-E59174E8F8DE}" presName="bgRect" presStyleLbl="bgShp" presStyleIdx="0" presStyleCnt="3"/>
      <dgm:spPr/>
    </dgm:pt>
    <dgm:pt modelId="{4FF31F1B-8FB2-41D4-99B0-2E3E91ABE3AD}" type="pres">
      <dgm:prSet presAssocID="{52D21E56-A6A3-4B82-8B10-E59174E8F8D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ke"/>
        </a:ext>
      </dgm:extLst>
    </dgm:pt>
    <dgm:pt modelId="{CECB5197-FC24-48DB-88FD-56810938A5EE}" type="pres">
      <dgm:prSet presAssocID="{52D21E56-A6A3-4B82-8B10-E59174E8F8DE}" presName="spaceRect" presStyleCnt="0"/>
      <dgm:spPr/>
    </dgm:pt>
    <dgm:pt modelId="{0057F174-2C10-4158-92F6-B35EAF07A30C}" type="pres">
      <dgm:prSet presAssocID="{52D21E56-A6A3-4B82-8B10-E59174E8F8DE}" presName="parTx" presStyleLbl="revTx" presStyleIdx="0" presStyleCnt="3">
        <dgm:presLayoutVars>
          <dgm:chMax val="0"/>
          <dgm:chPref val="0"/>
        </dgm:presLayoutVars>
      </dgm:prSet>
      <dgm:spPr/>
    </dgm:pt>
    <dgm:pt modelId="{571DB939-6499-4812-B426-E4EBF4C0A718}" type="pres">
      <dgm:prSet presAssocID="{054808CF-DAC0-42B7-8AD3-CEEF915E0B46}" presName="sibTrans" presStyleCnt="0"/>
      <dgm:spPr/>
    </dgm:pt>
    <dgm:pt modelId="{69776310-2CE4-4456-A5B3-984981534FAF}" type="pres">
      <dgm:prSet presAssocID="{946679FC-FC71-4529-BF51-D95E2B25EA70}" presName="compNode" presStyleCnt="0"/>
      <dgm:spPr/>
    </dgm:pt>
    <dgm:pt modelId="{2D1BAB8E-6FF3-4834-A68E-70242B8C017F}" type="pres">
      <dgm:prSet presAssocID="{946679FC-FC71-4529-BF51-D95E2B25EA70}" presName="bgRect" presStyleLbl="bgShp" presStyleIdx="1" presStyleCnt="3"/>
      <dgm:spPr/>
    </dgm:pt>
    <dgm:pt modelId="{3B3B2AF2-8E8A-4D89-8C6F-60E6B9B97EA0}" type="pres">
      <dgm:prSet presAssocID="{946679FC-FC71-4529-BF51-D95E2B25EA7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DE4D5B4F-60F6-4D8C-ADC7-0D70AFFC3FB6}" type="pres">
      <dgm:prSet presAssocID="{946679FC-FC71-4529-BF51-D95E2B25EA70}" presName="spaceRect" presStyleCnt="0"/>
      <dgm:spPr/>
    </dgm:pt>
    <dgm:pt modelId="{A9484AC3-B708-42E4-B076-E81494EA7632}" type="pres">
      <dgm:prSet presAssocID="{946679FC-FC71-4529-BF51-D95E2B25EA70}" presName="parTx" presStyleLbl="revTx" presStyleIdx="1" presStyleCnt="3">
        <dgm:presLayoutVars>
          <dgm:chMax val="0"/>
          <dgm:chPref val="0"/>
        </dgm:presLayoutVars>
      </dgm:prSet>
      <dgm:spPr/>
    </dgm:pt>
    <dgm:pt modelId="{0A746AA8-7298-4718-B3B4-D5B8E225B310}" type="pres">
      <dgm:prSet presAssocID="{DECD3D55-FB3F-4A44-B007-CF1300FE76C9}" presName="sibTrans" presStyleCnt="0"/>
      <dgm:spPr/>
    </dgm:pt>
    <dgm:pt modelId="{1C535550-F5D4-450B-9FD5-84F0E2DB4763}" type="pres">
      <dgm:prSet presAssocID="{B4DC7AC0-D816-4D1E-9032-528A1F95E22E}" presName="compNode" presStyleCnt="0"/>
      <dgm:spPr/>
    </dgm:pt>
    <dgm:pt modelId="{30712889-FCF8-4D67-9EB7-77E07A434E44}" type="pres">
      <dgm:prSet presAssocID="{B4DC7AC0-D816-4D1E-9032-528A1F95E22E}" presName="bgRect" presStyleLbl="bgShp" presStyleIdx="2" presStyleCnt="3"/>
      <dgm:spPr/>
    </dgm:pt>
    <dgm:pt modelId="{D2FED82C-0EA4-4748-B3DD-5C2C27CC9F93}" type="pres">
      <dgm:prSet presAssocID="{B4DC7AC0-D816-4D1E-9032-528A1F95E22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6C0A5B20-43A1-4862-BA32-34AE45B5CBBA}" type="pres">
      <dgm:prSet presAssocID="{B4DC7AC0-D816-4D1E-9032-528A1F95E22E}" presName="spaceRect" presStyleCnt="0"/>
      <dgm:spPr/>
    </dgm:pt>
    <dgm:pt modelId="{3D88DF72-8E7A-41B2-BCC4-4DEB973C6DE0}" type="pres">
      <dgm:prSet presAssocID="{B4DC7AC0-D816-4D1E-9032-528A1F95E22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C7F9319-5C9A-43FA-8B3E-3457E4178490}" type="presOf" srcId="{B4DC7AC0-D816-4D1E-9032-528A1F95E22E}" destId="{3D88DF72-8E7A-41B2-BCC4-4DEB973C6DE0}" srcOrd="0" destOrd="0" presId="urn:microsoft.com/office/officeart/2018/2/layout/IconVerticalSolidList"/>
    <dgm:cxn modelId="{EAC1F462-B0A8-4A45-AD44-10707C2BE5A7}" srcId="{9A0538B0-7C7B-444C-9720-9628F7969BE1}" destId="{B4DC7AC0-D816-4D1E-9032-528A1F95E22E}" srcOrd="2" destOrd="0" parTransId="{9A501F46-0581-4F95-AF9F-8B3332CA88B3}" sibTransId="{C03DDEB9-D004-47C8-87B7-7615D3019C47}"/>
    <dgm:cxn modelId="{F5D9554C-F797-4747-A76D-0734CDAC888D}" srcId="{9A0538B0-7C7B-444C-9720-9628F7969BE1}" destId="{52D21E56-A6A3-4B82-8B10-E59174E8F8DE}" srcOrd="0" destOrd="0" parTransId="{DD6C47EF-FDAD-4316-942D-2EFA7546409C}" sibTransId="{054808CF-DAC0-42B7-8AD3-CEEF915E0B46}"/>
    <dgm:cxn modelId="{5F2DDB5A-CDB1-4FA3-8B9D-28588A5E7229}" type="presOf" srcId="{9A0538B0-7C7B-444C-9720-9628F7969BE1}" destId="{39A2238D-1502-4420-8925-2BCA53464DFC}" srcOrd="0" destOrd="0" presId="urn:microsoft.com/office/officeart/2018/2/layout/IconVerticalSolidList"/>
    <dgm:cxn modelId="{56A01EB1-77BA-46AC-A9A7-564838449D7C}" srcId="{9A0538B0-7C7B-444C-9720-9628F7969BE1}" destId="{946679FC-FC71-4529-BF51-D95E2B25EA70}" srcOrd="1" destOrd="0" parTransId="{B41BB023-9FE9-4D9D-A5A0-A25C900A004F}" sibTransId="{DECD3D55-FB3F-4A44-B007-CF1300FE76C9}"/>
    <dgm:cxn modelId="{75886DDF-AB20-4EC9-A36F-91539A197C17}" type="presOf" srcId="{52D21E56-A6A3-4B82-8B10-E59174E8F8DE}" destId="{0057F174-2C10-4158-92F6-B35EAF07A30C}" srcOrd="0" destOrd="0" presId="urn:microsoft.com/office/officeart/2018/2/layout/IconVerticalSolidList"/>
    <dgm:cxn modelId="{7AE72DF9-9822-4B1C-8FC2-3257076E9EAA}" type="presOf" srcId="{946679FC-FC71-4529-BF51-D95E2B25EA70}" destId="{A9484AC3-B708-42E4-B076-E81494EA7632}" srcOrd="0" destOrd="0" presId="urn:microsoft.com/office/officeart/2018/2/layout/IconVerticalSolidList"/>
    <dgm:cxn modelId="{3D289A63-D1BD-4E1B-8357-FC8E909DA07A}" type="presParOf" srcId="{39A2238D-1502-4420-8925-2BCA53464DFC}" destId="{C5C25D10-7AD2-4753-8797-D9A5BD9E15BF}" srcOrd="0" destOrd="0" presId="urn:microsoft.com/office/officeart/2018/2/layout/IconVerticalSolidList"/>
    <dgm:cxn modelId="{267432FF-319B-4964-8296-5F31B5CD6FD9}" type="presParOf" srcId="{C5C25D10-7AD2-4753-8797-D9A5BD9E15BF}" destId="{AF5016A8-9C33-4160-B391-5B941F14559D}" srcOrd="0" destOrd="0" presId="urn:microsoft.com/office/officeart/2018/2/layout/IconVerticalSolidList"/>
    <dgm:cxn modelId="{DBAC4503-4848-46C0-9742-06944BFB4D1A}" type="presParOf" srcId="{C5C25D10-7AD2-4753-8797-D9A5BD9E15BF}" destId="{4FF31F1B-8FB2-41D4-99B0-2E3E91ABE3AD}" srcOrd="1" destOrd="0" presId="urn:microsoft.com/office/officeart/2018/2/layout/IconVerticalSolidList"/>
    <dgm:cxn modelId="{FE3E989A-F03D-4BB9-AC88-79A659AF066A}" type="presParOf" srcId="{C5C25D10-7AD2-4753-8797-D9A5BD9E15BF}" destId="{CECB5197-FC24-48DB-88FD-56810938A5EE}" srcOrd="2" destOrd="0" presId="urn:microsoft.com/office/officeart/2018/2/layout/IconVerticalSolidList"/>
    <dgm:cxn modelId="{666166A0-75E6-4BCD-BEEF-49BE9285BF01}" type="presParOf" srcId="{C5C25D10-7AD2-4753-8797-D9A5BD9E15BF}" destId="{0057F174-2C10-4158-92F6-B35EAF07A30C}" srcOrd="3" destOrd="0" presId="urn:microsoft.com/office/officeart/2018/2/layout/IconVerticalSolidList"/>
    <dgm:cxn modelId="{4B58732A-5607-4D26-AE34-99D6108E8BC1}" type="presParOf" srcId="{39A2238D-1502-4420-8925-2BCA53464DFC}" destId="{571DB939-6499-4812-B426-E4EBF4C0A718}" srcOrd="1" destOrd="0" presId="urn:microsoft.com/office/officeart/2018/2/layout/IconVerticalSolidList"/>
    <dgm:cxn modelId="{B0EFA89A-5DE1-4287-83A1-C9F1ED2FEBBA}" type="presParOf" srcId="{39A2238D-1502-4420-8925-2BCA53464DFC}" destId="{69776310-2CE4-4456-A5B3-984981534FAF}" srcOrd="2" destOrd="0" presId="urn:microsoft.com/office/officeart/2018/2/layout/IconVerticalSolidList"/>
    <dgm:cxn modelId="{77AF74CD-DAE8-40EA-A155-0AA470441D40}" type="presParOf" srcId="{69776310-2CE4-4456-A5B3-984981534FAF}" destId="{2D1BAB8E-6FF3-4834-A68E-70242B8C017F}" srcOrd="0" destOrd="0" presId="urn:microsoft.com/office/officeart/2018/2/layout/IconVerticalSolidList"/>
    <dgm:cxn modelId="{9EC0060C-ACE6-4E14-A6FD-9CE377B90E60}" type="presParOf" srcId="{69776310-2CE4-4456-A5B3-984981534FAF}" destId="{3B3B2AF2-8E8A-4D89-8C6F-60E6B9B97EA0}" srcOrd="1" destOrd="0" presId="urn:microsoft.com/office/officeart/2018/2/layout/IconVerticalSolidList"/>
    <dgm:cxn modelId="{8EB77013-6603-4889-BECB-F838F3D2E83B}" type="presParOf" srcId="{69776310-2CE4-4456-A5B3-984981534FAF}" destId="{DE4D5B4F-60F6-4D8C-ADC7-0D70AFFC3FB6}" srcOrd="2" destOrd="0" presId="urn:microsoft.com/office/officeart/2018/2/layout/IconVerticalSolidList"/>
    <dgm:cxn modelId="{F65F23A9-4CFF-4D98-9C8A-836E78D198CA}" type="presParOf" srcId="{69776310-2CE4-4456-A5B3-984981534FAF}" destId="{A9484AC3-B708-42E4-B076-E81494EA7632}" srcOrd="3" destOrd="0" presId="urn:microsoft.com/office/officeart/2018/2/layout/IconVerticalSolidList"/>
    <dgm:cxn modelId="{2DF5DF6C-AED7-4CCE-A436-82DF7CE6C9BB}" type="presParOf" srcId="{39A2238D-1502-4420-8925-2BCA53464DFC}" destId="{0A746AA8-7298-4718-B3B4-D5B8E225B310}" srcOrd="3" destOrd="0" presId="urn:microsoft.com/office/officeart/2018/2/layout/IconVerticalSolidList"/>
    <dgm:cxn modelId="{3F2C8B9C-1808-40D9-B50E-2994DC12989E}" type="presParOf" srcId="{39A2238D-1502-4420-8925-2BCA53464DFC}" destId="{1C535550-F5D4-450B-9FD5-84F0E2DB4763}" srcOrd="4" destOrd="0" presId="urn:microsoft.com/office/officeart/2018/2/layout/IconVerticalSolidList"/>
    <dgm:cxn modelId="{4ED64CB4-F556-4A01-AF4E-BCB64AB977A3}" type="presParOf" srcId="{1C535550-F5D4-450B-9FD5-84F0E2DB4763}" destId="{30712889-FCF8-4D67-9EB7-77E07A434E44}" srcOrd="0" destOrd="0" presId="urn:microsoft.com/office/officeart/2018/2/layout/IconVerticalSolidList"/>
    <dgm:cxn modelId="{280570EF-910E-4EB3-94A7-18EC8AFF1C66}" type="presParOf" srcId="{1C535550-F5D4-450B-9FD5-84F0E2DB4763}" destId="{D2FED82C-0EA4-4748-B3DD-5C2C27CC9F93}" srcOrd="1" destOrd="0" presId="urn:microsoft.com/office/officeart/2018/2/layout/IconVerticalSolidList"/>
    <dgm:cxn modelId="{3FDCDDC1-5DD7-45FB-98B1-B1EAD4ECBB29}" type="presParOf" srcId="{1C535550-F5D4-450B-9FD5-84F0E2DB4763}" destId="{6C0A5B20-43A1-4862-BA32-34AE45B5CBBA}" srcOrd="2" destOrd="0" presId="urn:microsoft.com/office/officeart/2018/2/layout/IconVerticalSolidList"/>
    <dgm:cxn modelId="{9825AA61-C7D9-4C73-A84D-F9F65AA2E812}" type="presParOf" srcId="{1C535550-F5D4-450B-9FD5-84F0E2DB4763}" destId="{3D88DF72-8E7A-41B2-BCC4-4DEB973C6DE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5016A8-9C33-4160-B391-5B941F14559D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F31F1B-8FB2-41D4-99B0-2E3E91ABE3AD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57F174-2C10-4158-92F6-B35EAF07A30C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Business Understanding</a:t>
          </a:r>
        </a:p>
      </dsp:txBody>
      <dsp:txXfrm>
        <a:off x="1941716" y="718"/>
        <a:ext cx="4571887" cy="1681139"/>
      </dsp:txXfrm>
    </dsp:sp>
    <dsp:sp modelId="{2D1BAB8E-6FF3-4834-A68E-70242B8C017F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3B2AF2-8E8A-4D89-8C6F-60E6B9B97EA0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484AC3-B708-42E4-B076-E81494EA7632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Objectives &amp; Approach</a:t>
          </a:r>
        </a:p>
      </dsp:txBody>
      <dsp:txXfrm>
        <a:off x="1941716" y="2102143"/>
        <a:ext cx="4571887" cy="1681139"/>
      </dsp:txXfrm>
    </dsp:sp>
    <dsp:sp modelId="{30712889-FCF8-4D67-9EB7-77E07A434E44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FED82C-0EA4-4748-B3DD-5C2C27CC9F93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88DF72-8E7A-41B2-BCC4-4DEB973C6DE0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Data Understanding</a:t>
          </a:r>
        </a:p>
      </dsp:txBody>
      <dsp:txXfrm>
        <a:off x="1941716" y="4203567"/>
        <a:ext cx="4571887" cy="1681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60FC6-174F-9D45-9C88-E721CE947CAA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AC6A7-F2DA-A441-AF90-9A11F63FF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33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AC6A7-F2DA-A441-AF90-9A11F63FF5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23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23D6A-0602-1F43-8419-9CDA1CDBA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958FC2-9900-AD4A-9142-6F3EA03EF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5E76E-619E-664F-9B89-DA298E5C0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439A9-7CDB-554C-A65C-4FEA542A8B1B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713929-C85A-C045-AEF2-1AE6EC6E8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939E2-7798-F24D-AA36-B27BD5DEE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4A86-32E0-8D4E-B773-3CE777BE7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68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1F05A-555E-D742-B330-38D322542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FAF5F1-405B-214D-8A21-B669DB3C2E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AB657-65CC-7D41-A958-336C22D9F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439A9-7CDB-554C-A65C-4FEA542A8B1B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DBE49-0EC8-484B-A0D8-E42BBC91D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01991-2E5E-A947-BC64-6539699A1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4A86-32E0-8D4E-B773-3CE777BE7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53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A5EA7-C350-0144-90C7-40E498A5CB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23A78-DDF7-F046-A8DF-52EFF065A3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594D3-C1B1-0C4E-B2F4-4716F6351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439A9-7CDB-554C-A65C-4FEA542A8B1B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C1618-E5CD-BF44-B704-DDAE5F828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451D7-C52C-3F41-9793-337A50F86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4A86-32E0-8D4E-B773-3CE777BE7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50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D16FC-68CB-D845-B045-D004F11F2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0EAFC-0EAB-F64F-A850-F902BCD21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D6711-4D7E-A84E-8630-7F8B116F8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439A9-7CDB-554C-A65C-4FEA542A8B1B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09495-1542-2544-9A4A-DC5310202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F25677-9259-DD46-92F4-3E8F3631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4A86-32E0-8D4E-B773-3CE777BE7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752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7A603-1CE1-7D4A-8810-3FAB79CB0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AC8E7-AE96-7242-A838-77A1A19440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24FE5-8730-B24F-848F-D68F10639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439A9-7CDB-554C-A65C-4FEA542A8B1B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AA416-3A99-2447-93F4-C720EA12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F756A-9815-0D49-B557-64793418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4A86-32E0-8D4E-B773-3CE777BE7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808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D8F6B-415D-D342-AC9D-4E99AAA73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C19CF-490B-0147-87CB-DD4D729365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5D6B2F-DDC5-704F-896B-18B5F0FCAD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569151-4280-DE44-85AF-7D085F94A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439A9-7CDB-554C-A65C-4FEA542A8B1B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0E82F9-8238-754F-9DD7-C63A68C33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7B03A2-D693-6542-9BAC-4C79128DD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4A86-32E0-8D4E-B773-3CE777BE7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754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FBCA6-957E-2747-AA95-8881616F1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C3937-A26F-834A-B8CB-982EBFDEE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5AE37F-5B61-734D-8BDE-3902B28A5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C42B50-BCF8-0046-9338-4EA313A0A0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50129B-BEAF-C34F-9E2D-1A4E83BA14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8BF242-FEE2-D544-AFB4-D199D78E0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439A9-7CDB-554C-A65C-4FEA542A8B1B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654BA8-72CE-2545-9C44-9547D5D10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E05796-E9E8-6742-8F73-310155B9E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4A86-32E0-8D4E-B773-3CE777BE7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047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5F0E0-0561-644B-8670-62DB16868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66620D-7B97-874A-888C-7C4189242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439A9-7CDB-554C-A65C-4FEA542A8B1B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960CD4-F072-5F44-AAA1-82F74F5E7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0D03C-AF86-0948-AF2B-8D3504BA5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4A86-32E0-8D4E-B773-3CE777BE7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529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FB7FBD-3611-7349-A0B0-93D70BE6B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439A9-7CDB-554C-A65C-4FEA542A8B1B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FCD8E0-B513-2640-A6B8-F0CA6803C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17700-D215-7B46-8BAD-6C748C45A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4A86-32E0-8D4E-B773-3CE777BE7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882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7C35F-BBE8-974A-BD60-F69C5B01F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EA98B-CDED-BE4D-A97F-2B1CF0A51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AB7A2E-4BC7-9949-A10B-747FA2A2A2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072E99-570D-C54B-A1D9-65BB1F385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439A9-7CDB-554C-A65C-4FEA542A8B1B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4B4364-A776-524F-8C9F-82FBB475D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1743F3-6664-B74B-B4A1-BD712CB91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4A86-32E0-8D4E-B773-3CE777BE7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811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C5A09-1CA6-2F45-B77B-E9BA7CAB2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518F1C-7E65-2047-A24C-06D4262BFB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8029A-23F7-0442-8503-E5E2F2067A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82DF59-C07C-0B43-9A09-8F288B03A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439A9-7CDB-554C-A65C-4FEA542A8B1B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6E49D-0FC2-7449-81AD-98F21C739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BBBF3-9804-7F40-B52F-23C539DA1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4A86-32E0-8D4E-B773-3CE777BE7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89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44B1ED-334F-5345-88E1-F39D9EB9F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738D8-71DD-504B-8F2A-E3A7B0790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E192F-4629-CF4D-A77D-A2AF5F6739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7439A9-7CDB-554C-A65C-4FEA542A8B1B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22DF3B-0A1D-3549-8265-FCAA8E66BF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EF840-B5F9-7D4F-B9F7-D9F6B4C507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4A86-32E0-8D4E-B773-3CE777BE7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08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1.emf"/><Relationship Id="rId4" Type="http://schemas.openxmlformats.org/officeDocument/2006/relationships/package" Target="../embeddings/Microsoft_Excel_Worksheet3.xlsx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12B1A7-69A3-4997-B5D5-07FF1FA690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02B948C5-D8D3-482C-9CCC-E4597A5301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rgbClr val="000000">
                  <a:alpha val="30000"/>
                </a:srgbClr>
              </a:gs>
              <a:gs pos="30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8EBDC0-C002-DF45-BC78-CB0FAF33FE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9486" y="738697"/>
            <a:ext cx="5282474" cy="3171424"/>
          </a:xfrm>
        </p:spPr>
        <p:txBody>
          <a:bodyPr anchor="b">
            <a:normAutofit/>
          </a:bodyPr>
          <a:lstStyle/>
          <a:p>
            <a:pPr algn="l"/>
            <a:r>
              <a:rPr lang="en-US" sz="5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Predicting the severity of accidents with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0E0C4A-3D4A-B646-B590-EFD694285E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081836"/>
            <a:ext cx="4023360" cy="2047253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Ferdinand Che</a:t>
            </a: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768F2337-7E7D-48E1-B5C6-583F7A345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4505" y="1883664"/>
            <a:ext cx="2907792" cy="2615184"/>
          </a:xfrm>
          <a:prstGeom prst="frame">
            <a:avLst>
              <a:gd name="adj1" fmla="val 8000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52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52976D-9A7C-A74A-BBCA-28E9164AB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302" y="1012004"/>
            <a:ext cx="3827612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Business Understanding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12080C0-4C7D-4BD8-872F-B9AB3534EE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175231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2809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4FA4F-E8AA-40E5-9631-1716F67CF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Business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76FFA-4E05-4653-B047-77D1F19F1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Problem:</a:t>
            </a:r>
          </a:p>
          <a:p>
            <a:r>
              <a:rPr lang="en-GB" dirty="0"/>
              <a:t>Understanding of the Data:</a:t>
            </a:r>
          </a:p>
        </p:txBody>
      </p:sp>
    </p:spTree>
    <p:extLst>
      <p:ext uri="{BB962C8B-B14F-4D97-AF65-F5344CB8AC3E}">
        <p14:creationId xmlns:p14="http://schemas.microsoft.com/office/powerpoint/2010/main" val="1238907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51664-78F9-2544-8789-3D1BBB57E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9206"/>
            <a:ext cx="10515600" cy="1325563"/>
          </a:xfrm>
        </p:spPr>
        <p:txBody>
          <a:bodyPr/>
          <a:lstStyle/>
          <a:p>
            <a:r>
              <a:rPr lang="en-US" dirty="0"/>
              <a:t>Topline Results - Summary all Classes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2A2D7D4-13B8-8647-B258-3E3E672761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6469869"/>
              </p:ext>
            </p:extLst>
          </p:nvPr>
        </p:nvGraphicFramePr>
        <p:xfrm>
          <a:off x="1997489" y="1690688"/>
          <a:ext cx="7434746" cy="4938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Worksheet" r:id="rId3" imgW="6845300" imgH="4546600" progId="Excel.Sheet.12">
                  <p:embed/>
                </p:oleObj>
              </mc:Choice>
              <mc:Fallback>
                <p:oleObj name="Worksheet" r:id="rId3" imgW="6845300" imgH="45466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97489" y="1690688"/>
                        <a:ext cx="7434746" cy="49381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9313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44841-D146-C14C-A768-13B538FEF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Graduate Marketing Principles  - Bike Simulation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1AFA437-B2BA-FA4D-8A39-1AC113A29B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7414365"/>
              </p:ext>
            </p:extLst>
          </p:nvPr>
        </p:nvGraphicFramePr>
        <p:xfrm>
          <a:off x="1399251" y="1948070"/>
          <a:ext cx="9570789" cy="31521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Worksheet" r:id="rId3" imgW="7442200" imgH="2451100" progId="Excel.Sheet.12">
                  <p:embed/>
                </p:oleObj>
              </mc:Choice>
              <mc:Fallback>
                <p:oleObj name="Worksheet" r:id="rId3" imgW="7442200" imgH="24511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99251" y="1948070"/>
                        <a:ext cx="9570789" cy="31521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7070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97E4B-6DF1-4047-870D-5D18C3A18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Undergraduate Marketing – Bike Simulations 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2D71E42-BEB8-B147-87DC-53E8FAFE69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6710956"/>
              </p:ext>
            </p:extLst>
          </p:nvPr>
        </p:nvGraphicFramePr>
        <p:xfrm>
          <a:off x="956160" y="2126974"/>
          <a:ext cx="10053635" cy="3311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name="Worksheet" r:id="rId3" imgW="7442200" imgH="2451100" progId="Excel.Sheet.12">
                  <p:embed/>
                </p:oleObj>
              </mc:Choice>
              <mc:Fallback>
                <p:oleObj name="Worksheet" r:id="rId3" imgW="7442200" imgH="24511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56160" y="2126974"/>
                        <a:ext cx="10053635" cy="33111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8482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4F0B-FE2E-B148-8372-40EE2685E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Graduate Database Modeling – Data Analytics Simulation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3B34283-5398-EE47-B3B3-2E9FAA13E1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284053"/>
              </p:ext>
            </p:extLst>
          </p:nvPr>
        </p:nvGraphicFramePr>
        <p:xfrm>
          <a:off x="2374900" y="2201863"/>
          <a:ext cx="7442200" cy="245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Worksheet" r:id="rId4" imgW="7442200" imgH="2451100" progId="Excel.Sheet.12">
                  <p:embed/>
                </p:oleObj>
              </mc:Choice>
              <mc:Fallback>
                <p:oleObj name="Worksheet" r:id="rId4" imgW="7442200" imgH="24511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74900" y="2201863"/>
                        <a:ext cx="7442200" cy="245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6860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3DE0D-9051-E747-9D78-2B18787DD47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Conclusions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2413E8-D7AF-2F4C-AB03-418902F58A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BCEF3-7017-3748-8753-3837A6CBA9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Overall </a:t>
            </a:r>
          </a:p>
          <a:p>
            <a:pPr lvl="1"/>
            <a:r>
              <a:rPr lang="en-US" dirty="0"/>
              <a:t>Operations and Markets</a:t>
            </a:r>
          </a:p>
          <a:p>
            <a:pPr lvl="1"/>
            <a:r>
              <a:rPr lang="en-US" dirty="0"/>
              <a:t>Making decisions</a:t>
            </a:r>
          </a:p>
          <a:p>
            <a:pPr lvl="1"/>
            <a:r>
              <a:rPr lang="en-US" dirty="0"/>
              <a:t>Create new ideas and plans</a:t>
            </a:r>
          </a:p>
          <a:p>
            <a:r>
              <a:rPr lang="en-US" dirty="0"/>
              <a:t>Graduate dbase more positive than undergrad/grad marketing</a:t>
            </a:r>
          </a:p>
          <a:p>
            <a:pPr lvl="1"/>
            <a:r>
              <a:rPr lang="en-US" dirty="0"/>
              <a:t>Basic ”Bike” sim vs More robust data analytics sim</a:t>
            </a:r>
          </a:p>
          <a:p>
            <a:pPr lvl="2"/>
            <a:r>
              <a:rPr lang="en-US" dirty="0"/>
              <a:t>Move to the next level of ”Bike”</a:t>
            </a:r>
          </a:p>
          <a:p>
            <a:pPr lvl="1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43F22D-F4B9-8D4F-964A-3A96CA3AD7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Negative	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FF1C12-127F-2F49-9672-39BB0C81923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Overall </a:t>
            </a:r>
          </a:p>
          <a:p>
            <a:pPr lvl="1"/>
            <a:r>
              <a:rPr lang="en-US" dirty="0"/>
              <a:t>Real World understanding of business</a:t>
            </a:r>
          </a:p>
          <a:p>
            <a:pPr lvl="1"/>
            <a:r>
              <a:rPr lang="en-US" dirty="0"/>
              <a:t>Finance</a:t>
            </a:r>
          </a:p>
          <a:p>
            <a:r>
              <a:rPr lang="en-US" dirty="0"/>
              <a:t>Grad </a:t>
            </a:r>
            <a:r>
              <a:rPr lang="en-US" dirty="0" err="1"/>
              <a:t>Dbase</a:t>
            </a:r>
            <a:r>
              <a:rPr lang="en-US" dirty="0"/>
              <a:t> – Finance not challenging (HBP Data Analytics Sim)</a:t>
            </a:r>
          </a:p>
          <a:p>
            <a:r>
              <a:rPr lang="en-US" dirty="0"/>
              <a:t>Grad/Undergrad Marketing</a:t>
            </a:r>
          </a:p>
          <a:p>
            <a:pPr lvl="1"/>
            <a:r>
              <a:rPr lang="en-US" dirty="0"/>
              <a:t>Finance, Real World, How Departments work Together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96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5B4AA2DFDCF043B2800D4DDDA8748C" ma:contentTypeVersion="12" ma:contentTypeDescription="Create a new document." ma:contentTypeScope="" ma:versionID="ae1dfc1f956e0f63c444836787c3c523">
  <xsd:schema xmlns:xsd="http://www.w3.org/2001/XMLSchema" xmlns:xs="http://www.w3.org/2001/XMLSchema" xmlns:p="http://schemas.microsoft.com/office/2006/metadata/properties" xmlns:ns3="f34ec01d-8259-48d0-84eb-5c2980cc6105" xmlns:ns4="6857f0aa-9ec4-4fd7-b5f4-81499bb043bd" targetNamespace="http://schemas.microsoft.com/office/2006/metadata/properties" ma:root="true" ma:fieldsID="6f04ea8ef7f0b093b752299a977ab8f5" ns3:_="" ns4:_="">
    <xsd:import namespace="f34ec01d-8259-48d0-84eb-5c2980cc6105"/>
    <xsd:import namespace="6857f0aa-9ec4-4fd7-b5f4-81499bb043b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4ec01d-8259-48d0-84eb-5c2980cc61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57f0aa-9ec4-4fd7-b5f4-81499bb043b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6874CF2-EF42-424D-9F0A-AB96BB3CEB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34ec01d-8259-48d0-84eb-5c2980cc6105"/>
    <ds:schemaRef ds:uri="6857f0aa-9ec4-4fd7-b5f4-81499bb043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6D6465C-B332-4F17-AF3C-4BAC6868CFD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5958F28-96D5-4A79-AE9D-CB5EA2621944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purl.org/dc/dcmitype/"/>
    <ds:schemaRef ds:uri="6857f0aa-9ec4-4fd7-b5f4-81499bb043bd"/>
    <ds:schemaRef ds:uri="f34ec01d-8259-48d0-84eb-5c2980cc610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129</Words>
  <Application>Microsoft Office PowerPoint</Application>
  <PresentationFormat>Widescreen</PresentationFormat>
  <Paragraphs>33</Paragraphs>
  <Slides>8</Slides>
  <Notes>1</Notes>
  <HiddenSlides>0</HiddenSlides>
  <MMClips>1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Worksheet</vt:lpstr>
      <vt:lpstr>Predicting the severity of accidents with Machine Learning</vt:lpstr>
      <vt:lpstr>Business Understanding</vt:lpstr>
      <vt:lpstr>Business Understanding</vt:lpstr>
      <vt:lpstr>Topline Results - Summary all Classes</vt:lpstr>
      <vt:lpstr>Graduate Marketing Principles  - Bike Simulation</vt:lpstr>
      <vt:lpstr>Undergraduate Marketing – Bike Simulations </vt:lpstr>
      <vt:lpstr>Graduate Database Modeling – Data Analytics Simulation</vt:lpstr>
      <vt:lpstr>Conclusions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severity of accidents using machine learning</dc:title>
  <dc:creator>Ferdinand Che</dc:creator>
  <cp:lastModifiedBy>Ferdinand Che</cp:lastModifiedBy>
  <cp:revision>9</cp:revision>
  <dcterms:created xsi:type="dcterms:W3CDTF">2020-07-16T20:46:14Z</dcterms:created>
  <dcterms:modified xsi:type="dcterms:W3CDTF">2020-09-02T19:51:16Z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0x010100785B4AA2DFDCF043B2800D4DDDA8748C</vt:lpwstr>
  </property>
</Properties>
</file>